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7" r:id="rId2"/>
    <p:sldId id="386" r:id="rId3"/>
    <p:sldId id="388" r:id="rId4"/>
    <p:sldId id="389" r:id="rId5"/>
    <p:sldId id="290" r:id="rId6"/>
    <p:sldId id="384" r:id="rId7"/>
    <p:sldId id="383" r:id="rId8"/>
    <p:sldId id="336" r:id="rId9"/>
    <p:sldId id="294" r:id="rId10"/>
    <p:sldId id="297" r:id="rId11"/>
    <p:sldId id="299" r:id="rId12"/>
    <p:sldId id="346" r:id="rId13"/>
    <p:sldId id="350" r:id="rId14"/>
    <p:sldId id="306" r:id="rId15"/>
    <p:sldId id="358" r:id="rId16"/>
    <p:sldId id="373" r:id="rId17"/>
    <p:sldId id="377" r:id="rId18"/>
    <p:sldId id="379" r:id="rId19"/>
    <p:sldId id="380" r:id="rId20"/>
    <p:sldId id="374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3" autoAdjust="0"/>
    <p:restoredTop sz="74865" autoAdjust="0"/>
  </p:normalViewPr>
  <p:slideViewPr>
    <p:cSldViewPr>
      <p:cViewPr varScale="1">
        <p:scale>
          <a:sx n="56" d="100"/>
          <a:sy n="56" d="100"/>
        </p:scale>
        <p:origin x="7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jpe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jpe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 descr="0_c94e5_f3d8babf_XL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260648"/>
            <a:ext cx="4461069" cy="631655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fedotova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512" y="6525344"/>
            <a:ext cx="864096" cy="193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plit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4" name="Рисунок 3" descr="0_abc80_7a5dd7a1_L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79512" y="188640"/>
            <a:ext cx="2735964" cy="6480720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 userDrawn="1">
  <p:cSld name="1_Пользовательский макет"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split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4DC499-5A77-4CEF-9CAF-A96E3A64195B}" type="datetimeFigureOut">
              <a:rPr lang="ru-RU" smtClean="0"/>
              <a:t>27.10.2024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22CDDD-5A73-471C-AD31-63085C0118D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5.jpe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4" r:id="rId4"/>
  </p:sldLayoutIdLst>
  <p:transition spd="med">
    <p:split/>
  </p:transition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4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30.jpeg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Relationship Id="rId5" Type="http://schemas.openxmlformats.org/officeDocument/2006/relationships/image" Target="../media/image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37.jpeg" /><Relationship Id="rId4" Type="http://schemas.openxmlformats.org/officeDocument/2006/relationships/image" Target="../media/image38.jpeg" /><Relationship Id="rId5" Type="http://schemas.openxmlformats.org/officeDocument/2006/relationships/image" Target="../media/image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image" Target="../media/image4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Relationship Id="rId6" Type="http://schemas.openxmlformats.org/officeDocument/2006/relationships/image" Target="../media/image4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Relationship Id="rId3" Type="http://schemas.openxmlformats.org/officeDocument/2006/relationships/image" Target="../media/image45.jpeg" /><Relationship Id="rId4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Relationship Id="rId6" Type="http://schemas.openxmlformats.org/officeDocument/2006/relationships/image" Target="../media/image4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16.jpeg" /><Relationship Id="rId4" Type="http://schemas.openxmlformats.org/officeDocument/2006/relationships/image" Target="../media/image17.jpeg" /><Relationship Id="rId5" Type="http://schemas.openxmlformats.org/officeDocument/2006/relationships/image" Target="../media/image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4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pn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http://bbshina.ru/upload/medialibrary/640/6400b401dd384f022a6239d1f1d75a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2697579"/>
            <a:ext cx="5472608" cy="32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448272"/>
          </a:xfrm>
        </p:spPr>
        <p:txBody>
          <a:bodyPr>
            <a:noAutofit/>
          </a:bodyPr>
          <a:lstStyle/>
          <a:p>
            <a:br>
              <a:rPr lang="ru-RU" sz="3600" b="1" i="1" smtClean="0">
                <a:solidFill>
                  <a:srgbClr val="00B0F0"/>
                </a:solidFill>
              </a:rPr>
            </a:br>
            <a:r>
              <a:rPr lang="ru-RU" sz="3600" b="1" i="1" smtClean="0">
                <a:solidFill>
                  <a:srgbClr val="00B0F0"/>
                </a:solidFill>
              </a:rPr>
              <a:t>Отчет</a:t>
            </a:r>
            <a:br>
              <a:rPr lang="ru-RU" sz="3600" b="1" i="1" smtClean="0">
                <a:solidFill>
                  <a:srgbClr val="00B0F0"/>
                </a:solidFill>
              </a:rPr>
            </a:br>
            <a:r>
              <a:rPr lang="ru-RU" sz="3600" b="1" i="1" smtClean="0">
                <a:solidFill>
                  <a:srgbClr val="00B0F0"/>
                </a:solidFill>
              </a:rPr>
              <a:t> МБОУ СОШ №10 им. Б.А. Плетиня</a:t>
            </a:r>
            <a:br>
              <a:rPr lang="ru-RU" sz="3600" b="1" i="1" smtClean="0">
                <a:solidFill>
                  <a:srgbClr val="00B0F0"/>
                </a:solidFill>
              </a:rPr>
            </a:br>
            <a:r>
              <a:rPr lang="ru-RU" sz="3600" b="1" i="1" smtClean="0">
                <a:solidFill>
                  <a:srgbClr val="00B0F0"/>
                </a:solidFill>
              </a:rPr>
              <a:t>о военно- патриотической и оборонно- массовой работе  </a:t>
            </a:r>
            <a:br>
              <a:rPr lang="ru-RU" sz="3200" b="1" i="1" smtClean="0">
                <a:solidFill>
                  <a:srgbClr val="00B0F0"/>
                </a:solidFill>
              </a:rPr>
            </a:br>
            <a:endParaRPr lang="ru-RU" sz="3200" b="1" i="1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split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i="1" smtClean="0">
                <a:solidFill>
                  <a:srgbClr val="C00000"/>
                </a:solidFill>
              </a:rPr>
            </a:br>
            <a:br>
              <a:rPr lang="ru-RU" b="1" i="1">
                <a:solidFill>
                  <a:srgbClr val="C00000"/>
                </a:solidFill>
              </a:rPr>
            </a:br>
            <a:r>
              <a:rPr lang="ru-RU" sz="3100" b="1" i="1" smtClean="0">
                <a:solidFill>
                  <a:srgbClr val="002060"/>
                </a:solidFill>
              </a:rPr>
              <a:t>Экскурсия в историческицй парк                                   «Россия- моя история»</a:t>
            </a:r>
            <a:br>
              <a:rPr lang="ru-RU" sz="3100" b="1" i="1" smtClean="0">
                <a:solidFill>
                  <a:srgbClr val="002060"/>
                </a:solidFill>
              </a:rPr>
            </a:br>
            <a:endParaRPr lang="ru-RU" sz="310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4165736" cy="3488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142799"/>
            <a:ext cx="2667262" cy="40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80875"/>
      </p:ext>
    </p:extLst>
  </p:cSld>
  <p:clrMapOvr>
    <a:masterClrMapping/>
  </p:clrMapOvr>
  <p:transition spd="med">
    <p:split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48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smtClean="0">
                <a:solidFill>
                  <a:srgbClr val="002060"/>
                </a:solidFill>
              </a:rPr>
              <a:t>Конкурс                                                          военно-–патриотической песни          </a:t>
            </a:r>
            <a:endParaRPr lang="ru-RU" sz="360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49901"/>
            <a:ext cx="4466170" cy="3348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407" y="3284984"/>
            <a:ext cx="4538769" cy="340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67944"/>
      </p:ext>
    </p:extLst>
  </p:cSld>
  <p:clrMapOvr>
    <a:masterClrMapping/>
  </p:clrMapOvr>
  <p:transition spd="med">
    <p:split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smtClean="0">
                <a:solidFill>
                  <a:srgbClr val="002060"/>
                </a:solidFill>
              </a:rPr>
              <a:t>День матери-казачки</a:t>
            </a:r>
            <a:endParaRPr lang="ru-RU" sz="320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52" y="1019100"/>
            <a:ext cx="5803048" cy="3096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98" y="4185385"/>
            <a:ext cx="4751315" cy="24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22658"/>
      </p:ext>
    </p:extLst>
  </p:cSld>
  <p:clrMapOvr>
    <a:masterClrMapping/>
  </p:clrMapOvr>
  <p:transition spd="med">
    <p:split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944216"/>
          </a:xfrm>
        </p:spPr>
        <p:txBody>
          <a:bodyPr>
            <a:noAutofit/>
          </a:bodyPr>
          <a:lstStyle/>
          <a:p>
            <a:b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Военно-полевые сборы</a:t>
            </a:r>
            <a:br>
              <a:rPr lang="ru-RU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8" y="1988841"/>
            <a:ext cx="3689357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36" y="2996952"/>
            <a:ext cx="5092876" cy="35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94617"/>
      </p:ext>
    </p:extLst>
  </p:cSld>
  <p:clrMapOvr>
    <a:masterClrMapping/>
  </p:clrMapOvr>
  <p:transition spd="med">
    <p:split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«Казачий Сполох»</a:t>
            </a:r>
            <a:endParaRPr 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6804"/>
            <a:ext cx="2979241" cy="22335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233" y="1503636"/>
            <a:ext cx="2461118" cy="4365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0898"/>
            <a:ext cx="3675630" cy="31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5223"/>
      </p:ext>
    </p:extLst>
  </p:cSld>
  <p:clrMapOvr>
    <a:masterClrMapping/>
  </p:clrMapOvr>
  <p:transition spd="med">
    <p:split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br>
              <a:rPr lang="ru-RU" b="1" i="1" smtClean="0"/>
            </a:br>
            <a:r>
              <a:rPr lang="ru-RU" b="1" i="1" smtClean="0">
                <a:solidFill>
                  <a:srgbClr val="002060"/>
                </a:solidFill>
              </a:rPr>
              <a:t>Военно-спортивная игра «Зарница»»</a:t>
            </a:r>
            <a:br>
              <a:rPr lang="ru-RU">
                <a:solidFill>
                  <a:srgbClr val="002060"/>
                </a:solidFill>
              </a:rPr>
            </a:br>
            <a:r>
              <a:rPr lang="ru-RU" b="1" i="1">
                <a:solidFill>
                  <a:srgbClr val="002060"/>
                </a:solidFill>
              </a:rPr>
              <a:t> </a:t>
            </a:r>
            <a:br>
              <a:rPr lang="ru-RU" b="1">
                <a:solidFill>
                  <a:srgbClr val="002060"/>
                </a:solidFill>
              </a:rPr>
            </a:br>
            <a:endParaRPr lang="ru-RU" b="1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70" y="1475318"/>
            <a:ext cx="3365946" cy="27137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73016"/>
            <a:ext cx="4151503" cy="26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3394"/>
      </p:ext>
    </p:extLst>
  </p:cSld>
  <p:clrMapOvr>
    <a:masterClrMapping/>
  </p:clrMapOvr>
  <p:transition spd="med">
    <p:split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24135"/>
          </a:xfrm>
        </p:spPr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«Окна Победы»</a:t>
            </a:r>
            <a:endParaRPr 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9" y="1734319"/>
            <a:ext cx="5369285" cy="33893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766" y="3989097"/>
            <a:ext cx="3371239" cy="257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272"/>
      </p:ext>
    </p:extLst>
  </p:cSld>
  <p:clrMapOvr>
    <a:masterClrMapping/>
  </p:clrMapOvr>
  <p:transition spd="med">
    <p:split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11446"/>
            <a:ext cx="7772400" cy="1224135"/>
          </a:xfrm>
        </p:spPr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Вахта Памяти</a:t>
            </a:r>
            <a:endParaRPr 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7" y="1772816"/>
            <a:ext cx="3696411" cy="2772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93" y="3446391"/>
            <a:ext cx="4704184" cy="27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9494"/>
      </p:ext>
    </p:extLst>
  </p:cSld>
  <p:clrMapOvr>
    <a:masterClrMapping/>
  </p:clrMapOvr>
  <p:transition spd="med">
    <p:split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24135"/>
          </a:xfrm>
        </p:spPr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Бессмертный полк</a:t>
            </a:r>
            <a:endParaRPr 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84" y="1633729"/>
            <a:ext cx="4137116" cy="2327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22" y="4317660"/>
            <a:ext cx="3912096" cy="2225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2" y="4035513"/>
            <a:ext cx="3534202" cy="24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314403"/>
      </p:ext>
    </p:extLst>
  </p:cSld>
  <p:clrMapOvr>
    <a:masterClrMapping/>
  </p:clrMapOvr>
  <p:transition spd="med">
    <p:split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347279"/>
          </a:xfrm>
        </p:spPr>
        <p:txBody>
          <a:bodyPr/>
          <a:lstStyle/>
          <a:p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кубанского казачества</a:t>
            </a:r>
            <a:endParaRPr 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199" y="1470009"/>
            <a:ext cx="5153683" cy="2902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13" y="3736155"/>
            <a:ext cx="4016029" cy="26451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1" y="3457754"/>
            <a:ext cx="4604742" cy="320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49335"/>
      </p:ext>
    </p:extLst>
  </p:cSld>
  <p:clrMapOvr>
    <a:masterClrMapping/>
  </p:clrMapOvr>
  <p:transition spd="med">
    <p:split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448272"/>
          </a:xfrm>
        </p:spPr>
        <p:txBody>
          <a:bodyPr>
            <a:noAutofit/>
          </a:bodyPr>
          <a:lstStyle/>
          <a:p>
            <a:br>
              <a:rPr lang="ru-RU" sz="3600" b="1" i="1" smtClean="0">
                <a:solidFill>
                  <a:srgbClr val="00B0F0"/>
                </a:solidFill>
              </a:rPr>
            </a:br>
            <a:endParaRPr lang="ru-RU" sz="3200" b="1" i="1">
              <a:solidFill>
                <a:srgbClr val="00B0F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1" y="404664"/>
            <a:ext cx="813741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90236"/>
      </p:ext>
    </p:extLst>
  </p:cSld>
  <p:clrMapOvr>
    <a:masterClrMapping/>
  </p:clrMapOvr>
  <p:transition spd="med">
    <p:split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24135"/>
          </a:xfrm>
        </p:spPr>
        <p:txBody>
          <a:bodyPr>
            <a:normAutofit/>
          </a:bodyPr>
          <a:lstStyle/>
          <a:p>
            <a:pPr algn="r"/>
            <a:r>
              <a:rPr lang="ru-RU" sz="6000" b="1" i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– не подведем!</a:t>
            </a:r>
            <a:endParaRPr lang="ru-RU" sz="6000" b="1" i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mbousoch10.narod.ru/DSCN0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018061"/>
            <a:ext cx="6111457" cy="414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925494"/>
      </p:ext>
    </p:extLst>
  </p:cSld>
  <p:clrMapOvr>
    <a:masterClrMapping/>
  </p:clrMapOvr>
  <p:transition spd="med">
    <p:split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1" y="404664"/>
            <a:ext cx="7957141" cy="593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05424"/>
      </p:ext>
    </p:extLst>
  </p:cSld>
  <p:clrMapOvr>
    <a:masterClrMapping/>
  </p:clrMapOvr>
  <p:transition spd="med">
    <p:split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969" y="-1395536"/>
            <a:ext cx="8229600" cy="5962674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002060"/>
                </a:solidFill>
              </a:rPr>
              <a:t>Встреча с участником СВО                 Тереховым А.А.</a:t>
            </a:r>
            <a:br>
              <a:rPr lang="ru-RU" sz="2800" b="1" smtClean="0">
                <a:solidFill>
                  <a:srgbClr val="002060"/>
                </a:solidFill>
              </a:rPr>
            </a:br>
            <a:br>
              <a:rPr lang="ru-RU" sz="2800" b="1" smtClean="0">
                <a:solidFill>
                  <a:srgbClr val="002060"/>
                </a:solidFill>
              </a:rPr>
            </a:br>
            <a:br>
              <a:rPr lang="ru-RU" sz="2800" b="1" smtClean="0">
                <a:solidFill>
                  <a:srgbClr val="002060"/>
                </a:solidFill>
              </a:rPr>
            </a:br>
            <a:endParaRPr lang="ru-RU" sz="2800" b="1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33525"/>
            <a:ext cx="3626959" cy="22555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90" y="2981225"/>
            <a:ext cx="60960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21545"/>
      </p:ext>
    </p:extLst>
  </p:cSld>
  <p:clrMapOvr>
    <a:masterClrMapping/>
  </p:clrMapOvr>
  <p:transition spd="med">
    <p:split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969" y="-1395536"/>
            <a:ext cx="8229600" cy="5962674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002060"/>
                </a:solidFill>
              </a:rPr>
              <a:t>Встреча с участником СВО</a:t>
            </a:r>
            <a:br>
              <a:rPr lang="ru-RU" sz="2800" b="1" smtClean="0">
                <a:solidFill>
                  <a:srgbClr val="002060"/>
                </a:solidFill>
              </a:rPr>
            </a:br>
            <a:br>
              <a:rPr lang="ru-RU" sz="2800" b="1" smtClean="0">
                <a:solidFill>
                  <a:srgbClr val="002060"/>
                </a:solidFill>
              </a:rPr>
            </a:br>
            <a:br>
              <a:rPr lang="ru-RU" sz="2800" b="1" smtClean="0">
                <a:solidFill>
                  <a:srgbClr val="002060"/>
                </a:solidFill>
              </a:rPr>
            </a:br>
            <a:endParaRPr lang="ru-RU" sz="2800" b="1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1124744"/>
            <a:ext cx="3672408" cy="3658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66610"/>
            <a:ext cx="4803391" cy="360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73384"/>
      </p:ext>
    </p:extLst>
  </p:cSld>
  <p:clrMapOvr>
    <a:masterClrMapping/>
  </p:clrMapOvr>
  <p:transition spd="med">
    <p:split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969" y="-1395536"/>
            <a:ext cx="8229600" cy="5962674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002060"/>
                </a:solidFill>
              </a:rPr>
              <a:t>Акция «Поздравь защитника»</a:t>
            </a:r>
            <a:br>
              <a:rPr lang="ru-RU" sz="2800" b="1" smtClean="0">
                <a:solidFill>
                  <a:srgbClr val="002060"/>
                </a:solidFill>
              </a:rPr>
            </a:br>
            <a:br>
              <a:rPr lang="ru-RU" sz="2800" b="1" smtClean="0">
                <a:solidFill>
                  <a:srgbClr val="002060"/>
                </a:solidFill>
              </a:rPr>
            </a:br>
            <a:br>
              <a:rPr lang="ru-RU" sz="2800" b="1" smtClean="0">
                <a:solidFill>
                  <a:srgbClr val="002060"/>
                </a:solidFill>
              </a:rPr>
            </a:br>
            <a:endParaRPr lang="ru-RU" sz="2800" b="1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143000"/>
            <a:ext cx="4565518" cy="3424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45" y="3645023"/>
            <a:ext cx="2903456" cy="26408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609" y="4134512"/>
            <a:ext cx="1940365" cy="258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71225"/>
      </p:ext>
    </p:extLst>
  </p:cSld>
  <p:clrMapOvr>
    <a:masterClrMapping/>
  </p:clrMapOvr>
  <p:transition spd="med">
    <p:split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969" y="-1395536"/>
            <a:ext cx="8229600" cy="5962674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002060"/>
                </a:solidFill>
              </a:rPr>
              <a:t>Акция «Блокадный хлеб», </a:t>
            </a:r>
            <a:br>
              <a:rPr lang="ru-RU" sz="3600" b="1" i="1" smtClean="0">
                <a:solidFill>
                  <a:srgbClr val="002060"/>
                </a:solidFill>
              </a:rPr>
            </a:br>
            <a:r>
              <a:rPr lang="ru-RU" sz="3600" b="1" i="1" smtClean="0">
                <a:solidFill>
                  <a:srgbClr val="002060"/>
                </a:solidFill>
              </a:rPr>
              <a:t>«Блокадная ласточка»</a:t>
            </a:r>
            <a:br>
              <a:rPr lang="ru-RU" sz="2800" b="1" smtClean="0">
                <a:solidFill>
                  <a:srgbClr val="002060"/>
                </a:solidFill>
              </a:rPr>
            </a:br>
            <a:br>
              <a:rPr lang="ru-RU" sz="2800" b="1" smtClean="0">
                <a:solidFill>
                  <a:srgbClr val="002060"/>
                </a:solidFill>
              </a:rPr>
            </a:br>
            <a:br>
              <a:rPr lang="ru-RU" sz="2800" b="1" smtClean="0">
                <a:solidFill>
                  <a:srgbClr val="002060"/>
                </a:solidFill>
              </a:rPr>
            </a:br>
            <a:endParaRPr lang="ru-RU" sz="2800" b="1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51" y="1595017"/>
            <a:ext cx="2404154" cy="4267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05" y="3457650"/>
            <a:ext cx="3683139" cy="30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77478"/>
      </p:ext>
    </p:extLst>
  </p:cSld>
  <p:clrMapOvr>
    <a:masterClrMapping/>
  </p:clrMapOvr>
  <p:transition spd="med">
    <p:split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br>
              <a:rPr lang="ru-RU" b="1" i="1" smtClean="0"/>
            </a:br>
            <a:br>
              <a:rPr lang="ru-RU" b="1" i="1" smtClean="0"/>
            </a:br>
            <a:br>
              <a:rPr lang="ru-RU" b="1" i="1" smtClean="0"/>
            </a:b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Акция «Окопная свеча»</a:t>
            </a:r>
            <a:b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mtClean="0"/>
            </a:br>
            <a:r>
              <a:rPr lang="ru-RU" b="1" i="1" smtClean="0"/>
              <a:t> </a:t>
            </a:r>
            <a:br>
              <a:rPr lang="ru-RU" smtClean="0"/>
            </a:b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70" y="2060848"/>
            <a:ext cx="3150096" cy="4200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467" y="1772816"/>
            <a:ext cx="417787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5266"/>
      </p:ext>
    </p:extLst>
  </p:cSld>
  <p:clrMapOvr>
    <a:masterClrMapping/>
  </p:clrMapOvr>
  <p:transition spd="med">
    <p:split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Picture 4" descr="C:\Users\Виктория\Documents\ПРОЕКТ РАЙОН\НАШ ПРОЕКТ\0_abc80_7a5dd7a1_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2520280" cy="64148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помощь для СВО       </a:t>
            </a:r>
            <a:endParaRPr 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3362776" cy="4485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36" y="2564904"/>
            <a:ext cx="3843337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4960"/>
      </p:ext>
    </p:extLst>
  </p:cSld>
  <p:clrMapOvr>
    <a:masterClrMapping/>
  </p:clrMapOvr>
  <p:transition spd="med">
    <p:split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19</Paragraphs>
  <Slides>20</Slides>
  <Notes>0</Notes>
  <TotalTime>2808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4">
      <vt:lpstr>Arial</vt:lpstr>
      <vt:lpstr>Calibri</vt:lpstr>
      <vt:lpstr>Times New Roman</vt:lpstr>
      <vt:lpstr>Тема Office</vt:lpstr>
      <vt:lpstr>Отчет МБОУ СОШ №10 им. Б.А. Плетиняо военно- патриотической и оборонно- массовой работе  </vt:lpstr>
      <vt:lpstr/>
      <vt:lpstr>PowerPoint Presentation</vt:lpstr>
      <vt:lpstr>Встреча с участником СВО                 Тереховым А.А.</vt:lpstr>
      <vt:lpstr>Встреча с участником СВО</vt:lpstr>
      <vt:lpstr>Акция «Поздравь защитника»</vt:lpstr>
      <vt:lpstr>Акция «Блокадный хлеб», «Блокадная ласточка»</vt:lpstr>
      <vt:lpstr>Акция «Окопная свеча» </vt:lpstr>
      <vt:lpstr>Наша помощь для СВО       </vt:lpstr>
      <vt:lpstr>Экскурсия в историческицй парк                                   «Россия- моя история»</vt:lpstr>
      <vt:lpstr>Конкурс                                                          военно-–патриотической песни          </vt:lpstr>
      <vt:lpstr>День матери-казачки</vt:lpstr>
      <vt:lpstr>Военно-полевые сборы</vt:lpstr>
      <vt:lpstr>«Казачий Сполох»</vt:lpstr>
      <vt:lpstr>Военно-спортивная игра «Зарница»» </vt:lpstr>
      <vt:lpstr>Акция «Окна Победы»</vt:lpstr>
      <vt:lpstr>Вахта Памяти</vt:lpstr>
      <vt:lpstr>Бессмертный полк</vt:lpstr>
      <vt:lpstr>День кубанского казачества</vt:lpstr>
      <vt:lpstr>Мы – не подведем!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Виктория</dc:creator>
  <cp:lastModifiedBy>Учетная запись Майкрософт</cp:lastModifiedBy>
  <cp:revision>144</cp:revision>
  <dcterms:created xsi:type="dcterms:W3CDTF">2015-03-23T11:20:03Z</dcterms:created>
  <dcterms:modified xsi:type="dcterms:W3CDTF">2024-11-05T17:42:53Z</dcterms:modified>
</cp:coreProperties>
</file>